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84" r:id="rId2"/>
    <p:sldId id="376" r:id="rId3"/>
    <p:sldId id="378" r:id="rId4"/>
    <p:sldId id="379" r:id="rId5"/>
    <p:sldId id="380" r:id="rId6"/>
    <p:sldId id="381" r:id="rId7"/>
    <p:sldId id="384" r:id="rId8"/>
    <p:sldId id="383" r:id="rId9"/>
    <p:sldId id="382" r:id="rId10"/>
    <p:sldId id="3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1CC"/>
    <a:srgbClr val="51247A"/>
    <a:srgbClr val="962A8B"/>
    <a:srgbClr val="E62645"/>
    <a:srgbClr val="2EA836"/>
    <a:srgbClr val="D9AC6D"/>
    <a:srgbClr val="EB602B"/>
    <a:srgbClr val="FBB800"/>
    <a:srgbClr val="4085C6"/>
    <a:srgbClr val="0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7E6D-E979-4330-87F9-E6DA587E9FA6}" v="51" dt="2022-06-13T02:09:47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62" autoAdjust="0"/>
    <p:restoredTop sz="96327" autoAdjust="0"/>
  </p:normalViewPr>
  <p:slideViewPr>
    <p:cSldViewPr showGuides="1">
      <p:cViewPr varScale="1">
        <p:scale>
          <a:sx n="114" d="100"/>
          <a:sy n="114" d="100"/>
        </p:scale>
        <p:origin x="184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4/5/2023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4/5/2023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gradFill>
          <a:gsLst>
            <a:gs pos="0">
              <a:srgbClr val="962A8B"/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365323-3F4C-42A2-A8C5-E7C02EECE16E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rgbClr val="FFFFFF"/>
          </a:soli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rgbClr val="51247A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8853-2263-DFE9-D4DB-349744566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1080135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43CB3D8-2629-4424-B4A4-6246A0F1B6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5329E0A-327E-4475-ACC4-637C24D9D6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6221FCF-FD80-4F6D-8DA9-9317EBC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A4F1765-68C5-44D1-A98C-B4F4A28FB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9D46B37-73CD-4FCA-A759-8E2A51429F9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88088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21162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7" y="942975"/>
            <a:ext cx="3384550" cy="324008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937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3412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51994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39571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104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3CF38C6-1EBE-4ED1-8E7F-383C6D451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82800"/>
            <a:ext cx="3384550" cy="1294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382000"/>
            <a:ext cx="3384550" cy="34914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5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C532FC-7828-49E7-B6EF-06CAF53DDA64}"/>
              </a:ext>
            </a:extLst>
          </p:cNvPr>
          <p:cNvSpPr/>
          <p:nvPr userDrawn="1"/>
        </p:nvSpPr>
        <p:spPr>
          <a:xfrm>
            <a:off x="8102601" y="0"/>
            <a:ext cx="4079875" cy="6858000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302058" y="156527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6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0485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960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AF32EBB3-7E44-468B-BEFB-9B255A6F1EB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302058" y="278129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0B41B234-B4D0-4D79-AEB1-C98A1F8CCE5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302058" y="399730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058AAA-CC5E-4EB4-8A66-630C36AEA6A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302058" y="521332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4D2AB6EC-9563-4A3F-B32C-5B6C8DECC8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797925" y="156527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ABE180E-CFFE-4CAE-A73A-A88BD1BEE80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797925" y="278129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ECD62701-D54F-4D35-A337-33AE67BB7307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797925" y="399730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3CA48A95-C256-4238-BDF0-2E7279624AE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797925" y="521332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D43D24-DED4-FCB2-C7FB-44ABCBEE6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EC2D33F-D887-4527-98FE-88AEA004A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9927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64D6273-13C3-41E3-9854-6BA8DC8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0130E7F-2696-4D7D-8351-3A820B0259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C22DC31-C022-4D35-A4CA-01E2EE12CE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6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6319767D-07B2-4A1E-BE78-9D7F3E8A2DF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272689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6657DA0-8703-4499-B474-1559693405B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8088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7EF712-8DED-4A52-BD51-103375D11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4800" y="2030400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4083B0-5F51-4F95-BD7A-3B4222E8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C9CFA-71EA-43AD-BDD4-7FDB2FDF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82B9C09-CED4-448F-920B-B0EA81FCD18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4800" y="3918534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073AADBC-DF68-45FD-854E-35806C6DE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FEEB2E7-44F2-48F2-BBFC-DF704AD7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F3FFB07-730C-4029-A1B2-3F55F310FE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FAE2FD6-F041-4D7F-8F92-2AFDD991FE5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27539" y="2030400"/>
            <a:ext cx="7069136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7F7E37-8565-4210-8CB9-D04B2BAF361C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rgbClr val="51247A"/>
              </a:gs>
              <a:gs pos="100000">
                <a:srgbClr val="962A8B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1D37"/>
              </a:solidFill>
              <a:effectLst/>
              <a:uLnTx/>
              <a:uFillTx/>
              <a:latin typeface="Gotham Book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F5EBB-02AF-4BB0-8215-ABDBBF0D0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0C04C2E-5E9B-4744-BB83-74543AFA9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F9C90-1B55-A440-3671-71EC9ADE5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C6A8FED-FA65-4CA1-BCAC-A45FB3462E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4663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65DFCA3-BD94-4763-9B1A-CD6AE2B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0E119BA-A47F-4967-9FEC-495C9F92A7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AE0700-627C-416D-BA13-5D2F3C8E556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5" y="2030400"/>
            <a:ext cx="7096125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en-AU" dirty="0"/>
            </a:lvl1pPr>
          </a:lstStyle>
          <a:p>
            <a:pPr lvl="0"/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2001916"/>
            <a:ext cx="10801349" cy="394740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9E9E33-B596-4A72-ACBD-699AC27063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278AFA-A93C-4FAD-AA41-A6E61D8974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-4"/>
            <a:ext cx="7810872" cy="685800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F8ED989-2306-4E52-9B82-69A7EC1939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3979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400"/>
            </a:lvl3pPr>
            <a:lvl4pPr>
              <a:lnSpc>
                <a:spcPct val="100000"/>
              </a:lnSpc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BC919D-2CAB-42EE-BCCF-5B744E8E7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4130282-F858-425B-AE74-20EE73DF9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D8DE5C-8A89-400F-8CA9-77C24E2B49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E6B1A59-9939-4457-A48E-2E14017A35C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4500000" cy="3871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3F9AAC9-FF46-40B0-8882-C71A56BB2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00000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4EB2009-A38E-42C4-8D4A-72D274A5A4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5E7F27E-BB6C-4782-8015-F05E2C5C1E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D3E74F8-FA5A-4025-A701-02F364DB2A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5074" y="-3"/>
            <a:ext cx="4066927" cy="6858001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DE1070F-73A4-4C19-B1CF-FB38DA0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BA097BA-93E9-4864-A12D-10803474794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7096124" cy="4064400"/>
          </a:xfrm>
          <a:custGeom>
            <a:avLst/>
            <a:gdLst>
              <a:gd name="connsiteX0" fmla="*/ 0 w 7096124"/>
              <a:gd name="connsiteY0" fmla="*/ 0 h 3240087"/>
              <a:gd name="connsiteX1" fmla="*/ 7096124 w 7096124"/>
              <a:gd name="connsiteY1" fmla="*/ 0 h 3240087"/>
              <a:gd name="connsiteX2" fmla="*/ 7096124 w 7096124"/>
              <a:gd name="connsiteY2" fmla="*/ 3240087 h 3240087"/>
              <a:gd name="connsiteX3" fmla="*/ 0 w 709612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4" h="3240087">
                <a:moveTo>
                  <a:pt x="0" y="0"/>
                </a:moveTo>
                <a:lnTo>
                  <a:pt x="7096124" y="0"/>
                </a:lnTo>
                <a:lnTo>
                  <a:pt x="709612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AU" sz="1400" dirty="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6C5E2F5-0061-4600-A426-EB0BCA3B0D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95A59A-32A0-4E4F-ADE5-B079E4BC19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0"/>
            <a:ext cx="7810872" cy="687251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71569F-BB25-4674-BADB-F4162EFAC7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4206912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spcAft>
                <a:spcPts val="1200"/>
              </a:spcAft>
              <a:defRPr sz="14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6BE02-73A4-478B-91B5-60E3126AD0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3E6F15-268B-42EB-A1DC-9E9E18BCA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0D937-BE88-4584-B716-79FDE92B7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05685" y="0"/>
            <a:ext cx="6586315" cy="6887025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FD1972-8EA7-4ECA-B4BE-8591D45B72C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4536578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6D5B7-49D4-45BF-9DA6-AAB93DAE7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3657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C6C5F7B-FB99-4491-8B47-FF6117F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3657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40DF0C2-28B5-445A-B99A-61CA30EFB4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5D6B1C-6262-4AF0-90EE-88B7D71851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074" y="1"/>
            <a:ext cx="4066927" cy="6887026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F12626A-8317-4616-9DEA-523330E3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7096124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C21342-65B5-43EB-A61C-CC10FC7B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9B74B0F-B518-4927-A74F-313B2EC261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-1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32144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3490" y="-1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93490" y="3432144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26800"/>
            <a:ext cx="288032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E880590-31EE-469A-A906-EE62AC10657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5" y="2030400"/>
            <a:ext cx="3384000" cy="4206912"/>
          </a:xfrm>
          <a:custGeom>
            <a:avLst/>
            <a:gdLst>
              <a:gd name="connsiteX0" fmla="*/ 0 w 3384000"/>
              <a:gd name="connsiteY0" fmla="*/ 0 h 3240087"/>
              <a:gd name="connsiteX1" fmla="*/ 3384000 w 3384000"/>
              <a:gd name="connsiteY1" fmla="*/ 0 h 3240087"/>
              <a:gd name="connsiteX2" fmla="*/ 3384000 w 3384000"/>
              <a:gd name="connsiteY2" fmla="*/ 3240087 h 3240087"/>
              <a:gd name="connsiteX3" fmla="*/ 0 w 3384000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3240087">
                <a:moveTo>
                  <a:pt x="0" y="0"/>
                </a:moveTo>
                <a:lnTo>
                  <a:pt x="3384000" y="0"/>
                </a:lnTo>
                <a:lnTo>
                  <a:pt x="3384000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8CFC63-6AC8-47EA-B1E4-85A2108A3B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F4B32-3145-473F-ACA2-E9AC7D19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763200"/>
            <a:ext cx="3384550" cy="469056"/>
          </a:xfrm>
        </p:spPr>
        <p:txBody>
          <a:bodyPr/>
          <a:lstStyle/>
          <a:p>
            <a:r>
              <a:rPr lang="en-US" dirty="0"/>
              <a:t>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5EBE-2B41-83C2-04AE-F53ADADC55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9A60ED-79D3-4B3F-A150-9831CF00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7492" y="282703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DA3659-A7C6-451A-99C1-5E9DC9C18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7464" y="435405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72442-65F5-A6EB-A8DE-297487802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97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40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7050" y="3182602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400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705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945792A-E478-4C06-AA1A-F66F0D1360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9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000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9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4000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7" y="4797520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368-D448-4F04-824D-4A3EF656D5E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944150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649456-8637-4360-BBD3-85C56C7B227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28481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BC2BBD3-CE16-4D42-BE52-82E0EEDC9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107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5A7B488-C2A3-4A1D-9325-F1CD7F4FEF8D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315588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07AED75-9446-4235-B6D5-E94B587A90EC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944150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54C06CF-1094-450B-B523-120305F61CF8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28481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79A2BE6-224B-4008-A847-524C659BA6D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9315588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2B5AAD5-088A-40FA-8D98-F1660EE94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9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96D700E-8A32-4E42-821F-DCAA6F725DD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04000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4C604B0-1898-4D36-B3EA-B6BC5BA6D5F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91107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99A811A-E6D0-4129-9394-A6BD6BC8115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9669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2ABE221-1714-464C-9F47-13AA952154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4000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31D0BA8-500F-44DE-802E-21AECAE96B2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1107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2705" y="2012495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86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886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65655" y="2012495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8181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181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9695" y="2012495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85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3585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48303" y="2012495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64459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64459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751390"/>
          </a:xfrm>
          <a:prstGeom prst="rect">
            <a:avLst/>
          </a:prstGeom>
          <a:solidFill>
            <a:schemeClr val="accent1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02FA23-4F6E-4CE7-83FA-05BAC2F85D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4" y="2163010"/>
            <a:ext cx="5197808" cy="356758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77735E5-7E07-439E-A173-ACABCE0324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7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884587"/>
          </a:xfrm>
          <a:prstGeom prst="rect">
            <a:avLst/>
          </a:prstGeom>
          <a:solidFill>
            <a:srgbClr val="962A8B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16ADB-A971-4A3C-96F9-2639482B11C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4" y="2163600"/>
            <a:ext cx="5197808" cy="37001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75E2FC-2D3C-4D15-BB0D-D4B480A1F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0544620-FB92-442D-8D66-3B8ACA093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88" y="1004400"/>
            <a:ext cx="5400672" cy="4859390"/>
          </a:xfrm>
          <a:prstGeom prst="rect">
            <a:avLst/>
          </a:prstGeom>
          <a:solidFill>
            <a:srgbClr val="D7D1CC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467BC2-B2BE-4205-B9B5-DA5CC1F6A00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3" y="2163600"/>
            <a:ext cx="5197808" cy="37001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D1FD25-98B7-4075-B181-7E91AA14B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C596C78-2D0A-467F-BBBA-B45A6E9309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3" y="1551600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27" y="979200"/>
            <a:ext cx="5400673" cy="4751387"/>
          </a:xfrm>
          <a:prstGeom prst="rect">
            <a:avLst/>
          </a:prstGeom>
          <a:solidFill>
            <a:srgbClr val="999490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D75D5-4A4F-4C1A-87D9-0AF5841C602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251" y="2163599"/>
            <a:ext cx="5197808" cy="35669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B64CD2-00BE-477A-85FC-603E001D5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6C11C8-809D-4D04-925A-33C6DB34BE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251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6" y="2040365"/>
            <a:ext cx="3384548" cy="367177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2030400"/>
            <a:ext cx="3384548" cy="367177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4" y="2033057"/>
            <a:ext cx="3384548" cy="367177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49D6D-DBC4-4697-B59F-A3C7324B68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5206" y="4361190"/>
            <a:ext cx="5198533" cy="13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C10889F-C770-4849-AEED-7C7D5B93A05C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1387" y="3605190"/>
            <a:ext cx="5198533" cy="2124000"/>
          </a:xfrm>
          <a:custGeom>
            <a:avLst/>
            <a:gdLst>
              <a:gd name="connsiteX0" fmla="*/ 0 w 5198533"/>
              <a:gd name="connsiteY0" fmla="*/ 0 h 2130692"/>
              <a:gd name="connsiteX1" fmla="*/ 5198533 w 5198533"/>
              <a:gd name="connsiteY1" fmla="*/ 0 h 2130692"/>
              <a:gd name="connsiteX2" fmla="*/ 5198533 w 5198533"/>
              <a:gd name="connsiteY2" fmla="*/ 2130692 h 2130692"/>
              <a:gd name="connsiteX3" fmla="*/ 0 w 5198533"/>
              <a:gd name="connsiteY3" fmla="*/ 2130692 h 213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3" h="2130692">
                <a:moveTo>
                  <a:pt x="0" y="0"/>
                </a:moveTo>
                <a:lnTo>
                  <a:pt x="5198533" y="0"/>
                </a:lnTo>
                <a:lnTo>
                  <a:pt x="5198533" y="2130692"/>
                </a:lnTo>
                <a:lnTo>
                  <a:pt x="0" y="2130692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1880E58C-1E83-49D4-8716-E066300863C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85205" y="2052179"/>
            <a:ext cx="5198400" cy="2124000"/>
          </a:xfrm>
          <a:custGeom>
            <a:avLst/>
            <a:gdLst>
              <a:gd name="connsiteX0" fmla="*/ 0 w 5198400"/>
              <a:gd name="connsiteY0" fmla="*/ 0 h 1905365"/>
              <a:gd name="connsiteX1" fmla="*/ 5198400 w 5198400"/>
              <a:gd name="connsiteY1" fmla="*/ 0 h 1905365"/>
              <a:gd name="connsiteX2" fmla="*/ 5198400 w 5198400"/>
              <a:gd name="connsiteY2" fmla="*/ 1905365 h 1905365"/>
              <a:gd name="connsiteX3" fmla="*/ 0 w 5198400"/>
              <a:gd name="connsiteY3" fmla="*/ 1905365 h 190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00" h="1905365">
                <a:moveTo>
                  <a:pt x="0" y="0"/>
                </a:moveTo>
                <a:lnTo>
                  <a:pt x="5198400" y="0"/>
                </a:lnTo>
                <a:lnTo>
                  <a:pt x="5198400" y="1905365"/>
                </a:lnTo>
                <a:lnTo>
                  <a:pt x="0" y="1905365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0A5220A-8DEB-49E1-AD72-4DE38F10001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4799" y="2030400"/>
            <a:ext cx="5198532" cy="1368226"/>
          </a:xfrm>
          <a:custGeom>
            <a:avLst/>
            <a:gdLst>
              <a:gd name="connsiteX0" fmla="*/ 0 w 5198532"/>
              <a:gd name="connsiteY0" fmla="*/ 0 h 1368226"/>
              <a:gd name="connsiteX1" fmla="*/ 5198532 w 5198532"/>
              <a:gd name="connsiteY1" fmla="*/ 0 h 1368226"/>
              <a:gd name="connsiteX2" fmla="*/ 5198532 w 5198532"/>
              <a:gd name="connsiteY2" fmla="*/ 1368226 h 1368226"/>
              <a:gd name="connsiteX3" fmla="*/ 0 w 5198532"/>
              <a:gd name="connsiteY3" fmla="*/ 1368226 h 13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2" h="1368226">
                <a:moveTo>
                  <a:pt x="0" y="0"/>
                </a:moveTo>
                <a:lnTo>
                  <a:pt x="5198532" y="0"/>
                </a:lnTo>
                <a:lnTo>
                  <a:pt x="5198532" y="1368226"/>
                </a:lnTo>
                <a:lnTo>
                  <a:pt x="0" y="1368226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E37327-CD28-4B4C-A327-FE60BBD71F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40928" y="2426193"/>
            <a:ext cx="5219998" cy="1264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40928" y="4338433"/>
            <a:ext cx="5219996" cy="136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928" y="405994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030400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799" y="4050433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EEABC2-F12A-48B3-8BD1-6F2CE1CA24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40928" y="2028166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8F298BC-8471-411E-B254-EFEEFEB67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191BB-9746-40D8-0239-82926101E6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634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0096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0096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0096" y="4295030"/>
            <a:ext cx="950400" cy="10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9616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078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7078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7078" y="4295030"/>
            <a:ext cx="950400" cy="108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9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cons +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A98747-0DB5-4B1B-B49E-00EE7FBBF5D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4514" y="1306470"/>
            <a:ext cx="3753813" cy="5546544"/>
          </a:xfrm>
          <a:custGeom>
            <a:avLst/>
            <a:gdLst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0 w 3753813"/>
              <a:gd name="connsiteY4" fmla="*/ 6308592 h 6308700"/>
              <a:gd name="connsiteX5" fmla="*/ 1216808 w 3753813"/>
              <a:gd name="connsiteY5" fmla="*/ 6308592 h 6308700"/>
              <a:gd name="connsiteX6" fmla="*/ 1216808 w 3753813"/>
              <a:gd name="connsiteY6" fmla="*/ 6308513 h 6308700"/>
              <a:gd name="connsiteX7" fmla="*/ 1142621 w 3753813"/>
              <a:gd name="connsiteY7" fmla="*/ 6308513 h 6308700"/>
              <a:gd name="connsiteX8" fmla="*/ 11598 w 3753813"/>
              <a:gd name="connsiteY8" fmla="*/ 5267228 h 6308700"/>
              <a:gd name="connsiteX9" fmla="*/ 0 w 3753813"/>
              <a:gd name="connsiteY9" fmla="*/ 5221165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1216808 w 3753813"/>
              <a:gd name="connsiteY4" fmla="*/ 6308592 h 6308700"/>
              <a:gd name="connsiteX5" fmla="*/ 1216808 w 3753813"/>
              <a:gd name="connsiteY5" fmla="*/ 6308513 h 6308700"/>
              <a:gd name="connsiteX6" fmla="*/ 1142621 w 3753813"/>
              <a:gd name="connsiteY6" fmla="*/ 6308513 h 6308700"/>
              <a:gd name="connsiteX7" fmla="*/ 11598 w 3753813"/>
              <a:gd name="connsiteY7" fmla="*/ 5267228 h 6308700"/>
              <a:gd name="connsiteX8" fmla="*/ 0 w 3753813"/>
              <a:gd name="connsiteY8" fmla="*/ 5221165 h 6308700"/>
              <a:gd name="connsiteX9" fmla="*/ 0 w 3753813"/>
              <a:gd name="connsiteY9" fmla="*/ 0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1216808 w 3753813"/>
              <a:gd name="connsiteY3" fmla="*/ 6308592 h 6308700"/>
              <a:gd name="connsiteX4" fmla="*/ 1216808 w 3753813"/>
              <a:gd name="connsiteY4" fmla="*/ 6308513 h 6308700"/>
              <a:gd name="connsiteX5" fmla="*/ 1142621 w 3753813"/>
              <a:gd name="connsiteY5" fmla="*/ 6308513 h 6308700"/>
              <a:gd name="connsiteX6" fmla="*/ 11598 w 3753813"/>
              <a:gd name="connsiteY6" fmla="*/ 5267228 h 6308700"/>
              <a:gd name="connsiteX7" fmla="*/ 0 w 3753813"/>
              <a:gd name="connsiteY7" fmla="*/ 5221165 h 6308700"/>
              <a:gd name="connsiteX8" fmla="*/ 0 w 3753813"/>
              <a:gd name="connsiteY8" fmla="*/ 0 h 6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3813" h="6308700">
                <a:moveTo>
                  <a:pt x="0" y="0"/>
                </a:moveTo>
                <a:lnTo>
                  <a:pt x="3753813" y="0"/>
                </a:lnTo>
                <a:lnTo>
                  <a:pt x="3753813" y="6308700"/>
                </a:lnTo>
                <a:lnTo>
                  <a:pt x="1216808" y="6308592"/>
                </a:lnTo>
                <a:lnTo>
                  <a:pt x="1216808" y="6308513"/>
                </a:lnTo>
                <a:lnTo>
                  <a:pt x="1142621" y="6308513"/>
                </a:lnTo>
                <a:cubicBezTo>
                  <a:pt x="580256" y="6137392"/>
                  <a:pt x="148576" y="5723798"/>
                  <a:pt x="11598" y="5267228"/>
                </a:cubicBezTo>
                <a:lnTo>
                  <a:pt x="0" y="5221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74646-5116-45C7-99CA-F3BEE3092EC8}"/>
              </a:ext>
            </a:extLst>
          </p:cNvPr>
          <p:cNvSpPr/>
          <p:nvPr userDrawn="1"/>
        </p:nvSpPr>
        <p:spPr>
          <a:xfrm>
            <a:off x="3801968" y="1311456"/>
            <a:ext cx="3491358" cy="5546544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D68F-568E-4F07-BF1B-D56E5E161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690930-F7A3-403F-8CD6-64AE7616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600" y="1307416"/>
            <a:ext cx="3945000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10EEB8-1B8C-4828-AF29-90D9289687B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9562" y="1916832"/>
            <a:ext cx="3937038" cy="42896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1FFA05-383E-4EA0-8A7A-14406633FDA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511824" y="1993680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F7C04B6-0E34-422C-AFA2-C2258851736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511824" y="3470058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26B73AE-3585-4450-A61F-2665857EB81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511824" y="4946435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CEB3261A-B820-4F34-AA9C-ECB6FADB734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07691" y="199368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E0DE186-927A-456D-BA02-3331C27470F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007691" y="347005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C74DFA6-B8C2-4882-ADA6-BDDC15DB7D9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007691" y="4946435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27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4381A-1796-48D3-99D8-9D18726C1C17}"/>
              </a:ext>
            </a:extLst>
          </p:cNvPr>
          <p:cNvSpPr/>
          <p:nvPr userDrawn="1"/>
        </p:nvSpPr>
        <p:spPr>
          <a:xfrm flipV="1">
            <a:off x="-7364" y="2030400"/>
            <a:ext cx="12199364" cy="44117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895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51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47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2A2A-B474-483E-8BA0-6F967ADE9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68D10-C8CC-42E5-BF51-D9C5BB3F4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FEDE633B-2FE4-48AB-9CD1-2A1EB093AF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35" y="2778974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B62BB5B9-4568-4309-93B5-668133F368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66940" y="908720"/>
            <a:ext cx="2964660" cy="538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F20EE-FF0D-49B8-9D8F-6FF4988FD153}"/>
              </a:ext>
            </a:extLst>
          </p:cNvPr>
          <p:cNvSpPr/>
          <p:nvPr userDrawn="1"/>
        </p:nvSpPr>
        <p:spPr>
          <a:xfrm>
            <a:off x="660400" y="872705"/>
            <a:ext cx="2985168" cy="542081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BDF2E1FE-5917-4797-9E49-44EFF26215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8903" y="908720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DC9EC2-22B3-4E80-AE40-B61675B3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41" y="1198800"/>
            <a:ext cx="2184251" cy="172826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7B8817EC-F2D7-4F5F-88AB-7D60280F2F0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198664" y="268987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6F5E5E-0BED-4A63-B208-AD4730EC3F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113" y="5402945"/>
            <a:ext cx="2160588" cy="8592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spc="25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AU" sz="1800">
                <a:latin typeface="+mn-lt"/>
              </a:defRPr>
            </a:lvl5pPr>
          </a:lstStyle>
          <a:p>
            <a:pPr marL="12700" lvl="0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4D4DB864-F519-D798-00B8-776A89ECC33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718535" y="90872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C0A41928-C063-9695-DECC-1289A16CF3F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58903" y="451237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1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385095-2391-426D-A969-133DEBAAD7D2}"/>
              </a:ext>
            </a:extLst>
          </p:cNvPr>
          <p:cNvSpPr/>
          <p:nvPr userDrawn="1"/>
        </p:nvSpPr>
        <p:spPr>
          <a:xfrm>
            <a:off x="-15679" y="246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EFEC494-73C0-494E-8DE9-7C8FE7AA8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BA3D052-5560-4BE7-B48A-7CCBABE3CB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B3550CE3-EB5D-48BF-BD90-C402F0393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E78C0BDD-99F2-43E0-A486-A50E5712E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51850F8-1596-48EC-9EF7-59E146FE07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18B49F0-234B-4974-77BB-C696A010C8E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9D9129-7B58-D3FD-2A63-67A7AE280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51E340C-E489-401B-B6F3-AAF3490020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680" y="245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CF0F21-1AF8-4E7D-8464-6403D7D0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5C39C7-FD74-4D69-9F1C-82E7F410C9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463355A-3DD0-4858-BE53-6F6D361EF5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0339E3-2BC2-4DF1-B88F-7DF041C1FD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F70255-159E-4A2A-9499-827B8744C6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9CA893B-E6B7-B8EF-95BC-43DF61BAD7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4281" y="5367438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A1BC6-57D4-AB05-9DAA-6A724E33FF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60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3EC6B-DCAC-6CBC-8ED2-C5FC949EF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gradFill flip="none" rotWithShape="1">
          <a:gsLst>
            <a:gs pos="38000">
              <a:schemeClr val="accent1"/>
            </a:gs>
            <a:gs pos="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108013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bg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6D860FF-5915-48B3-96B5-BDDDACDE2D9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847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52728D9-330E-4A47-BE87-2C464601F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60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3D519AF-5E53-4F24-9084-2ECF7327D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60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D75C5FE-6A47-48B9-A0B4-91C77A88F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187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33D7B8C2-1ACD-4312-8BB3-841697FC26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59418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7C8792C-10BA-48BD-91FF-8BB0072B6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0449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94265EF-BC1F-4AB5-88E0-D2CC95870C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0449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DC9F8E9D-A5AE-4007-AFF1-906BE27AA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0449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90AC9C95-FAAF-44D7-AEB3-55A9BA4075C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6562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7D5366-0884-4D47-8F5E-DD26E47DD2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75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C83CABAB-7230-4828-B1F7-E11FB117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9775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B955060-0E65-456F-85F2-CD9B3DBD9B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902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2A4F6196-3D0F-4BE0-BD3B-C9E36BBF744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8847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5E2C50B-2DC6-47F9-8D16-3E43EFD224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060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D86CC074-C4DF-413B-ACFC-9E921389E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060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4DD3C6CB-D673-40EE-8AC2-EA848771B0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187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E5BA1771-59AA-4B95-84C2-A2C23AE555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559418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3FC25C93-61F9-4858-8D53-31D7E1398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0449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7458C094-0FA6-4661-80B1-A1C24EF0B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80449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33782FA8-9B6E-4664-B875-77934A4917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0449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43ED1C2D-FB28-4009-ABB2-35B70129FE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36562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71D6157-5171-4A88-B293-E5785627E6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9775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1A0723DC-167A-473B-8982-DB2CD67B78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9775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2FD5A5C2-3945-4278-8171-1CFA062D7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1902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3D7C1F14-FF83-4A5C-8785-0569A6264661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47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FBE7A19C-BA51-4BB3-A97B-787DA18F43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060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8EFD3BF2-E5BF-4460-A89A-9CBD1D82AA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060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8B09213D-B0C4-4971-AFC3-14487E606D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59418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7C446BC-D372-4F4C-8AEC-4B7E9BBE67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0449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79728B0-640A-4AEB-A53D-B96E74DEDB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80449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2316115E-183D-401B-8D79-7D52C71BE5B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36562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106E342-47D6-4C57-9118-A96CCCEB4E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9775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5CDB8DBC-A756-4D95-B21B-BDFC207DBD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9775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7182E29-C7AC-013C-C6C7-4BBA4EF83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CEE259B-5A66-48E0-9302-42413213AC23}"/>
              </a:ext>
            </a:extLst>
          </p:cNvPr>
          <p:cNvSpPr/>
          <p:nvPr userDrawn="1"/>
        </p:nvSpPr>
        <p:spPr>
          <a:xfrm>
            <a:off x="0" y="1"/>
            <a:ext cx="5050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33845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accent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5125DE-EAB9-47E1-BC95-9200E919371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0" y="1557338"/>
            <a:ext cx="5400675" cy="4751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BD600-58DD-3483-3A7A-7A4FC44325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778" y="1557338"/>
            <a:ext cx="647613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tx2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4EAA35-7624-467A-AA0C-E7DE247BC9C7}"/>
              </a:ext>
            </a:extLst>
          </p:cNvPr>
          <p:cNvSpPr/>
          <p:nvPr/>
        </p:nvSpPr>
        <p:spPr>
          <a:xfrm>
            <a:off x="-1" y="3748429"/>
            <a:ext cx="12200354" cy="3109571"/>
          </a:xfrm>
          <a:custGeom>
            <a:avLst/>
            <a:gdLst>
              <a:gd name="connsiteX0" fmla="*/ 0 w 12200354"/>
              <a:gd name="connsiteY0" fmla="*/ 203868 h 3109571"/>
              <a:gd name="connsiteX1" fmla="*/ 11945 w 12200354"/>
              <a:gd name="connsiteY1" fmla="*/ 427414 h 3109571"/>
              <a:gd name="connsiteX2" fmla="*/ 2547169 w 12200354"/>
              <a:gd name="connsiteY2" fmla="*/ 3109399 h 3109571"/>
              <a:gd name="connsiteX3" fmla="*/ 2707755 w 12200354"/>
              <a:gd name="connsiteY3" fmla="*/ 3109399 h 3109571"/>
              <a:gd name="connsiteX4" fmla="*/ 2707755 w 12200354"/>
              <a:gd name="connsiteY4" fmla="*/ 3109571 h 3109571"/>
              <a:gd name="connsiteX5" fmla="*/ 0 w 12200354"/>
              <a:gd name="connsiteY5" fmla="*/ 3109571 h 3109571"/>
              <a:gd name="connsiteX6" fmla="*/ 12199992 w 12200354"/>
              <a:gd name="connsiteY6" fmla="*/ 0 h 3109571"/>
              <a:gd name="connsiteX7" fmla="*/ 12200354 w 12200354"/>
              <a:gd name="connsiteY7" fmla="*/ 0 h 3109571"/>
              <a:gd name="connsiteX8" fmla="*/ 12200354 w 12200354"/>
              <a:gd name="connsiteY8" fmla="*/ 3109571 h 3109571"/>
              <a:gd name="connsiteX9" fmla="*/ 9492599 w 12200354"/>
              <a:gd name="connsiteY9" fmla="*/ 3109571 h 3109571"/>
              <a:gd name="connsiteX10" fmla="*/ 9492599 w 12200354"/>
              <a:gd name="connsiteY10" fmla="*/ 3109399 h 3109571"/>
              <a:gd name="connsiteX11" fmla="*/ 12199992 w 12200354"/>
              <a:gd name="connsiteY11" fmla="*/ 3109399 h 3109571"/>
              <a:gd name="connsiteX12" fmla="*/ 10882585 w 12200354"/>
              <a:gd name="connsiteY12" fmla="*/ 2689921 h 3109571"/>
              <a:gd name="connsiteX13" fmla="*/ 9954919 w 12200354"/>
              <a:gd name="connsiteY13" fmla="*/ 2853835 h 3109571"/>
              <a:gd name="connsiteX14" fmla="*/ 10955864 w 12200354"/>
              <a:gd name="connsiteY14" fmla="*/ 2008077 h 3109571"/>
              <a:gd name="connsiteX15" fmla="*/ 12199992 w 12200354"/>
              <a:gd name="connsiteY15" fmla="*/ 1975802 h 31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0354" h="3109571">
                <a:moveTo>
                  <a:pt x="0" y="203868"/>
                </a:moveTo>
                <a:lnTo>
                  <a:pt x="11945" y="427414"/>
                </a:lnTo>
                <a:cubicBezTo>
                  <a:pt x="134227" y="1577204"/>
                  <a:pt x="1155955" y="2686070"/>
                  <a:pt x="2547169" y="3109399"/>
                </a:cubicBezTo>
                <a:lnTo>
                  <a:pt x="2707755" y="3109399"/>
                </a:lnTo>
                <a:lnTo>
                  <a:pt x="2707755" y="3109571"/>
                </a:lnTo>
                <a:lnTo>
                  <a:pt x="0" y="3109571"/>
                </a:lnTo>
                <a:close/>
                <a:moveTo>
                  <a:pt x="12199992" y="0"/>
                </a:moveTo>
                <a:lnTo>
                  <a:pt x="12200354" y="0"/>
                </a:lnTo>
                <a:lnTo>
                  <a:pt x="12200354" y="3109571"/>
                </a:lnTo>
                <a:lnTo>
                  <a:pt x="9492599" y="3109571"/>
                </a:lnTo>
                <a:lnTo>
                  <a:pt x="9492599" y="3109399"/>
                </a:lnTo>
                <a:lnTo>
                  <a:pt x="12199992" y="3109399"/>
                </a:lnTo>
                <a:cubicBezTo>
                  <a:pt x="11894797" y="3067888"/>
                  <a:pt x="11363064" y="2835363"/>
                  <a:pt x="10882585" y="2689921"/>
                </a:cubicBezTo>
                <a:cubicBezTo>
                  <a:pt x="10337759" y="2524687"/>
                  <a:pt x="10216776" y="2633084"/>
                  <a:pt x="9954919" y="2853835"/>
                </a:cubicBezTo>
                <a:cubicBezTo>
                  <a:pt x="10012263" y="2785427"/>
                  <a:pt x="10640823" y="2173819"/>
                  <a:pt x="10955864" y="2008077"/>
                </a:cubicBezTo>
                <a:cubicBezTo>
                  <a:pt x="11572550" y="1683293"/>
                  <a:pt x="12159598" y="1961999"/>
                  <a:pt x="12199992" y="1975802"/>
                </a:cubicBezTo>
                <a:close/>
              </a:path>
            </a:pathLst>
          </a:custGeom>
          <a:gradFill>
            <a:gsLst>
              <a:gs pos="82000">
                <a:schemeClr val="accent1"/>
              </a:gs>
              <a:gs pos="0">
                <a:schemeClr val="accent2"/>
              </a:gs>
            </a:gsLst>
            <a:lin ang="16200000" scaled="1"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E23A13F-B496-456B-9B43-0A8D71E8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8490" y="2060848"/>
            <a:ext cx="280490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5400" b="0" spc="0" baseline="0" dirty="0" smtClean="0">
                <a:latin typeface="+mj-lt"/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B8BD1-AB9B-4185-BA75-587A559ADF7D}"/>
              </a:ext>
            </a:extLst>
          </p:cNvPr>
          <p:cNvCxnSpPr>
            <a:cxnSpLocks/>
          </p:cNvCxnSpPr>
          <p:nvPr userDrawn="1"/>
        </p:nvCxnSpPr>
        <p:spPr>
          <a:xfrm>
            <a:off x="5903913" y="1541934"/>
            <a:ext cx="0" cy="3960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4075AFB-4FF9-45DE-BEAC-0FE3DB14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998" y="4209712"/>
            <a:ext cx="2102991" cy="1292662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/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9908F-0A19-72D8-626A-E820312739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gradFill>
          <a:gsLst>
            <a:gs pos="82000">
              <a:schemeClr val="accent1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9576" y="1705365"/>
            <a:ext cx="628377" cy="6093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4400" spc="0" baseline="0" dirty="0">
                <a:solidFill>
                  <a:schemeClr val="bg1">
                    <a:alpha val="54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##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95736" y="2407097"/>
            <a:ext cx="7632171" cy="103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66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CB7E-3B6B-4D2E-86A1-641B43A0A14C}"/>
              </a:ext>
            </a:extLst>
          </p:cNvPr>
          <p:cNvGrpSpPr/>
          <p:nvPr userDrawn="1"/>
        </p:nvGrpSpPr>
        <p:grpSpPr>
          <a:xfrm>
            <a:off x="0" y="3748429"/>
            <a:ext cx="12200354" cy="3109571"/>
            <a:chOff x="0" y="2420888"/>
            <a:chExt cx="17408940" cy="4437112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0EACE-D844-41BE-AB6F-4F5D1E92ADE8}"/>
                </a:ext>
              </a:extLst>
            </p:cNvPr>
            <p:cNvSpPr/>
            <p:nvPr/>
          </p:nvSpPr>
          <p:spPr>
            <a:xfrm>
              <a:off x="13545188" y="2420888"/>
              <a:ext cx="3863752" cy="4437112"/>
            </a:xfrm>
            <a:custGeom>
              <a:avLst/>
              <a:gdLst>
                <a:gd name="connsiteX0" fmla="*/ 3863236 w 3863752"/>
                <a:gd name="connsiteY0" fmla="*/ 0 h 4437112"/>
                <a:gd name="connsiteX1" fmla="*/ 3863752 w 3863752"/>
                <a:gd name="connsiteY1" fmla="*/ 0 h 4437112"/>
                <a:gd name="connsiteX2" fmla="*/ 3863752 w 3863752"/>
                <a:gd name="connsiteY2" fmla="*/ 4437112 h 4437112"/>
                <a:gd name="connsiteX3" fmla="*/ 0 w 3863752"/>
                <a:gd name="connsiteY3" fmla="*/ 4437112 h 4437112"/>
                <a:gd name="connsiteX4" fmla="*/ 0 w 3863752"/>
                <a:gd name="connsiteY4" fmla="*/ 4436866 h 4437112"/>
                <a:gd name="connsiteX5" fmla="*/ 3863236 w 3863752"/>
                <a:gd name="connsiteY5" fmla="*/ 4436866 h 4437112"/>
                <a:gd name="connsiteX6" fmla="*/ 1983400 w 3863752"/>
                <a:gd name="connsiteY6" fmla="*/ 3838304 h 4437112"/>
                <a:gd name="connsiteX7" fmla="*/ 659694 w 3863752"/>
                <a:gd name="connsiteY7" fmla="*/ 4072197 h 4437112"/>
                <a:gd name="connsiteX8" fmla="*/ 2087964 w 3863752"/>
                <a:gd name="connsiteY8" fmla="*/ 2865367 h 4437112"/>
                <a:gd name="connsiteX9" fmla="*/ 3863236 w 3863752"/>
                <a:gd name="connsiteY9" fmla="*/ 2819313 h 4437112"/>
                <a:gd name="connsiteX10" fmla="*/ 3863236 w 3863752"/>
                <a:gd name="connsiteY10" fmla="*/ 0 h 443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3752" h="4437112">
                  <a:moveTo>
                    <a:pt x="3863236" y="0"/>
                  </a:moveTo>
                  <a:lnTo>
                    <a:pt x="3863752" y="0"/>
                  </a:lnTo>
                  <a:lnTo>
                    <a:pt x="3863752" y="4437112"/>
                  </a:lnTo>
                  <a:lnTo>
                    <a:pt x="0" y="4437112"/>
                  </a:lnTo>
                  <a:lnTo>
                    <a:pt x="0" y="4436866"/>
                  </a:lnTo>
                  <a:lnTo>
                    <a:pt x="3863236" y="4436866"/>
                  </a:lnTo>
                  <a:cubicBezTo>
                    <a:pt x="3427746" y="4377634"/>
                    <a:pt x="2669005" y="4045839"/>
                    <a:pt x="1983400" y="3838304"/>
                  </a:cubicBezTo>
                  <a:cubicBezTo>
                    <a:pt x="1205976" y="3602529"/>
                    <a:pt x="1033343" y="3757202"/>
                    <a:pt x="659694" y="4072197"/>
                  </a:cubicBezTo>
                  <a:cubicBezTo>
                    <a:pt x="741520" y="3974584"/>
                    <a:pt x="1638425" y="3101867"/>
                    <a:pt x="2087964" y="2865367"/>
                  </a:cubicBezTo>
                  <a:cubicBezTo>
                    <a:pt x="2967925" y="2401926"/>
                    <a:pt x="3805596" y="2799617"/>
                    <a:pt x="3863236" y="2819313"/>
                  </a:cubicBezTo>
                  <a:lnTo>
                    <a:pt x="3863236" y="0"/>
                  </a:lnTo>
                  <a:close/>
                </a:path>
              </a:pathLst>
            </a:custGeom>
            <a:grpFill/>
            <a:ln w="144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26C57F-8D87-4F49-981A-49DD5DA143F0}"/>
                </a:ext>
              </a:extLst>
            </p:cNvPr>
            <p:cNvSpPr/>
            <p:nvPr/>
          </p:nvSpPr>
          <p:spPr>
            <a:xfrm>
              <a:off x="0" y="2711792"/>
              <a:ext cx="3863752" cy="4146208"/>
            </a:xfrm>
            <a:custGeom>
              <a:avLst/>
              <a:gdLst>
                <a:gd name="connsiteX0" fmla="*/ 0 w 3863752"/>
                <a:gd name="connsiteY0" fmla="*/ 0 h 4146208"/>
                <a:gd name="connsiteX1" fmla="*/ 17045 w 3863752"/>
                <a:gd name="connsiteY1" fmla="*/ 318982 h 4146208"/>
                <a:gd name="connsiteX2" fmla="*/ 3634608 w 3863752"/>
                <a:gd name="connsiteY2" fmla="*/ 4145962 h 4146208"/>
                <a:gd name="connsiteX3" fmla="*/ 3863752 w 3863752"/>
                <a:gd name="connsiteY3" fmla="*/ 4145962 h 4146208"/>
                <a:gd name="connsiteX4" fmla="*/ 3863752 w 3863752"/>
                <a:gd name="connsiteY4" fmla="*/ 4146208 h 4146208"/>
                <a:gd name="connsiteX5" fmla="*/ 0 w 3863752"/>
                <a:gd name="connsiteY5" fmla="*/ 4146208 h 414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3752" h="4146208">
                  <a:moveTo>
                    <a:pt x="0" y="0"/>
                  </a:moveTo>
                  <a:lnTo>
                    <a:pt x="17045" y="318982"/>
                  </a:lnTo>
                  <a:cubicBezTo>
                    <a:pt x="191531" y="1959641"/>
                    <a:pt x="1649456" y="3541906"/>
                    <a:pt x="3634608" y="4145962"/>
                  </a:cubicBezTo>
                  <a:lnTo>
                    <a:pt x="3863752" y="4145962"/>
                  </a:lnTo>
                  <a:lnTo>
                    <a:pt x="3863752" y="4146208"/>
                  </a:lnTo>
                  <a:lnTo>
                    <a:pt x="0" y="4146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4C0-E4FD-1B3E-2128-9DA333B45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CC0AC9-AFD2-411F-B1BC-50BB96183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50000">
                <a:schemeClr val="tx1">
                  <a:alpha val="0"/>
                </a:schemeClr>
              </a:gs>
            </a:gsLst>
            <a:lin ang="1800000" scaled="0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4CA15D-2F52-4803-BDAE-1E7449D1A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557338"/>
            <a:ext cx="512961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60FF8B9-2D7B-497E-87E0-AFAC01227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7448" y="2132260"/>
            <a:ext cx="2952427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80000"/>
              </a:lnSpc>
              <a:defRPr lang="en-US" sz="54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E4A743E-85AA-4861-BE9B-D0A887D851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3760012"/>
            <a:ext cx="2952427" cy="861774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5" y="763960"/>
            <a:ext cx="10801351" cy="469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26800"/>
            <a:ext cx="3360109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26800"/>
            <a:ext cx="28803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D40D-3A3C-4C3B-B5E3-57416DC6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030400"/>
            <a:ext cx="10801350" cy="3671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B2558-6228-01A8-6AA9-F913EDFCDE9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314000" y="360001"/>
            <a:ext cx="1512000" cy="3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9" r:id="rId5"/>
    <p:sldLayoutId id="2147483800" r:id="rId6"/>
    <p:sldLayoutId id="2147483792" r:id="rId7"/>
    <p:sldLayoutId id="2147483802" r:id="rId8"/>
    <p:sldLayoutId id="2147483775" r:id="rId9"/>
    <p:sldLayoutId id="2147483650" r:id="rId10"/>
    <p:sldLayoutId id="2147483652" r:id="rId11"/>
    <p:sldLayoutId id="2147483778" r:id="rId12"/>
    <p:sldLayoutId id="2147483804" r:id="rId13"/>
    <p:sldLayoutId id="2147483805" r:id="rId14"/>
    <p:sldLayoutId id="2147483803" r:id="rId15"/>
    <p:sldLayoutId id="2147483806" r:id="rId16"/>
    <p:sldLayoutId id="2147483779" r:id="rId17"/>
    <p:sldLayoutId id="2147483728" r:id="rId18"/>
    <p:sldLayoutId id="2147483656" r:id="rId19"/>
    <p:sldLayoutId id="2147483732" r:id="rId20"/>
    <p:sldLayoutId id="2147483793" r:id="rId21"/>
    <p:sldLayoutId id="2147483657" r:id="rId22"/>
    <p:sldLayoutId id="2147483765" r:id="rId23"/>
    <p:sldLayoutId id="2147483787" r:id="rId24"/>
    <p:sldLayoutId id="2147483788" r:id="rId25"/>
    <p:sldLayoutId id="2147483794" r:id="rId26"/>
    <p:sldLayoutId id="2147483795" r:id="rId27"/>
    <p:sldLayoutId id="2147483796" r:id="rId28"/>
    <p:sldLayoutId id="2147483791" r:id="rId29"/>
    <p:sldLayoutId id="2147483797" r:id="rId30"/>
    <p:sldLayoutId id="2147483790" r:id="rId31"/>
    <p:sldLayoutId id="2147483798" r:id="rId32"/>
    <p:sldLayoutId id="2147483768" r:id="rId33"/>
    <p:sldLayoutId id="2147483769" r:id="rId34"/>
    <p:sldLayoutId id="2147483770" r:id="rId35"/>
    <p:sldLayoutId id="2147483771" r:id="rId36"/>
    <p:sldLayoutId id="2147483789" r:id="rId37"/>
    <p:sldLayoutId id="2147483776" r:id="rId38"/>
    <p:sldLayoutId id="2147483777" r:id="rId39"/>
    <p:sldLayoutId id="2147483807" r:id="rId40"/>
    <p:sldLayoutId id="2147483808" r:id="rId41"/>
    <p:sldLayoutId id="2147483809" r:id="rId42"/>
    <p:sldLayoutId id="2147483810" r:id="rId43"/>
    <p:sldLayoutId id="2147483814" r:id="rId44"/>
    <p:sldLayoutId id="2147483811" r:id="rId45"/>
    <p:sldLayoutId id="2147483780" r:id="rId46"/>
    <p:sldLayoutId id="2147483801" r:id="rId47"/>
    <p:sldLayoutId id="2147483813" r:id="rId48"/>
    <p:sldLayoutId id="2147483812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b="1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612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77813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DM Sans" pitchFamily="2" charset="0"/>
        <a:buChar char="–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1600" b="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661" userDrawn="1">
          <p15:clr>
            <a:srgbClr val="F26B43"/>
          </p15:clr>
        </p15:guide>
        <p15:guide id="20" orient="horz" pos="19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03512" y="1988840"/>
            <a:ext cx="8568952" cy="1296144"/>
          </a:xfrm>
        </p:spPr>
        <p:txBody>
          <a:bodyPr/>
          <a:lstStyle/>
          <a:p>
            <a:r>
              <a:rPr lang="en-GB" sz="3600" dirty="0"/>
              <a:t>F</a:t>
            </a:r>
            <a:r>
              <a:rPr lang="en-AU" sz="3600" dirty="0"/>
              <a:t>PGA Packet Filter With Custom Ethernet MAC and Webserver on RISC-V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703511" y="3305889"/>
            <a:ext cx="3960441" cy="246221"/>
          </a:xfrm>
        </p:spPr>
        <p:txBody>
          <a:bodyPr/>
          <a:lstStyle/>
          <a:p>
            <a:r>
              <a:rPr lang="en-AU" dirty="0"/>
              <a:t>Student     : Matthew Gilpin 45801600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E1E152A-73F9-52AD-2AE8-771143FEB8C0}"/>
              </a:ext>
            </a:extLst>
          </p:cNvPr>
          <p:cNvSpPr txBox="1">
            <a:spLocks/>
          </p:cNvSpPr>
          <p:nvPr/>
        </p:nvSpPr>
        <p:spPr>
          <a:xfrm>
            <a:off x="1704182" y="3645024"/>
            <a:ext cx="3311698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Supervisor: Dr Matthew D’Souza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F699A05-F3D9-EF20-F208-A0EC25D8C368}"/>
              </a:ext>
            </a:extLst>
          </p:cNvPr>
          <p:cNvSpPr txBox="1">
            <a:spLocks/>
          </p:cNvSpPr>
          <p:nvPr/>
        </p:nvSpPr>
        <p:spPr>
          <a:xfrm>
            <a:off x="1703511" y="1594114"/>
            <a:ext cx="3024337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Undergraduate thesis </a:t>
            </a:r>
            <a:r>
              <a:rPr lang="en-AU" dirty="0" err="1"/>
              <a:t>semiar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5AE42-61E4-630D-D2AC-3C426B84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Matthew Gilpin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3FF45A-9FAD-9047-CA24-7B8299B3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90B13-D164-9A94-0FB2-778A817F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m.gilpin@uq.edu.au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93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A9CD-4E6A-4283-A81D-1A734ACB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F8EF4-6B80-407B-A165-529D514B28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6AABD-C611-437B-9919-9A0B15A147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1FDA174-DEE1-4152-8744-B73351CBA2E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593" y="2411413"/>
            <a:ext cx="253626" cy="3079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F90E52-E040-4ADD-91CD-0AB01CE98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EB466-ECA8-4BD2-839E-E7A84B91F5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0603" y="2407676"/>
            <a:ext cx="892873" cy="215444"/>
          </a:xfrm>
        </p:spPr>
        <p:txBody>
          <a:bodyPr/>
          <a:lstStyle/>
          <a:p>
            <a:r>
              <a:rPr lang="en-AU" dirty="0"/>
              <a:t>Motivation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91FE17-1569-68C7-5B89-D9CD20575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854942-0B1F-49C9-A9B3-1873EB090F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ABF692-86B9-46ED-8530-0A1C731635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0449" y="2407676"/>
            <a:ext cx="1492396" cy="215444"/>
          </a:xfrm>
        </p:spPr>
        <p:txBody>
          <a:bodyPr/>
          <a:lstStyle/>
          <a:p>
            <a:r>
              <a:rPr lang="en-AU" dirty="0"/>
              <a:t>Literature Review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4DFCEBA-76E1-9572-EAA1-1706F4D69E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3BBC668D-8FE9-4E56-BEA8-18FED9602A81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61363" y="2412207"/>
            <a:ext cx="306387" cy="306387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A9618B-E974-4264-89CF-451EE7B4EE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AU" dirty="0"/>
              <a:t>07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2FA4A5-1CB0-40B2-894B-6B1071C5E7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97753" y="2407676"/>
            <a:ext cx="1322478" cy="215444"/>
          </a:xfrm>
        </p:spPr>
        <p:txBody>
          <a:bodyPr/>
          <a:lstStyle/>
          <a:p>
            <a:r>
              <a:rPr lang="en-AU" dirty="0"/>
              <a:t>Implementation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28859B-B757-E187-FFEA-78166CAB83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DD1F8CA3-6A8B-4A19-B261-E4A5B2D4CFDA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213" y="3838862"/>
            <a:ext cx="306387" cy="297876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229A787-4BF1-4668-9BC8-1A51FAF23EE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AU" dirty="0"/>
              <a:t>02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F4E9026-9891-4BCF-9CC7-07EB9D0A31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20603" y="3830076"/>
            <a:ext cx="777457" cy="215444"/>
          </a:xfrm>
        </p:spPr>
        <p:txBody>
          <a:bodyPr/>
          <a:lstStyle/>
          <a:p>
            <a:r>
              <a:rPr lang="en-AU" dirty="0"/>
              <a:t>Progress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AE75A12-8CB7-BEF4-F1E4-9FBDB54D83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1910F53-8A2F-4E1A-BA1B-0F0FD0A43C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AU" dirty="0"/>
              <a:t>05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2BBF0B3-4569-47C2-A8A4-5D5D74EE20D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980449" y="3830076"/>
            <a:ext cx="1035540" cy="215444"/>
          </a:xfrm>
        </p:spPr>
        <p:txBody>
          <a:bodyPr/>
          <a:lstStyle/>
          <a:p>
            <a:r>
              <a:rPr lang="en-AU" dirty="0"/>
              <a:t>Project Plan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1C920CD-4EC0-8129-3733-5EBCE1120F8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6" name="Content Placeholder 46">
            <a:extLst>
              <a:ext uri="{FF2B5EF4-FFF2-40B4-BE49-F238E27FC236}">
                <a16:creationId xmlns:a16="http://schemas.microsoft.com/office/drawing/2014/main" id="{DB2AE12F-6B30-D2D4-640B-AD37FA63250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52252" y="2444121"/>
            <a:ext cx="306388" cy="242557"/>
          </a:xfrm>
        </p:spPr>
      </p:pic>
      <p:sp>
        <p:nvSpPr>
          <p:cNvPr id="88" name="Content Placeholder 87">
            <a:extLst>
              <a:ext uri="{FF2B5EF4-FFF2-40B4-BE49-F238E27FC236}">
                <a16:creationId xmlns:a16="http://schemas.microsoft.com/office/drawing/2014/main" id="{8033FC80-E175-5683-6D34-2872BD6379D8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D51F2768-82C1-87D0-1CEC-26443DB6932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EF9F972C-F077-BB58-0526-DF7A00C7A1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4" name="Content Placeholder 93">
            <a:extLst>
              <a:ext uri="{FF2B5EF4-FFF2-40B4-BE49-F238E27FC236}">
                <a16:creationId xmlns:a16="http://schemas.microsoft.com/office/drawing/2014/main" id="{7D348FDE-5D68-BD45-B422-13DC69136012}"/>
              </a:ext>
            </a:extLst>
          </p:cNvPr>
          <p:cNvSpPr>
            <a:spLocks noGrp="1"/>
          </p:cNvSpPr>
          <p:nvPr>
            <p:ph sz="quarter" idx="4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6A95564F-799F-C08D-8AE2-A05CD1EFF07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D5C3ABB4-010C-2F7B-4A2D-59A68E3F921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0" name="Content Placeholder 99">
            <a:extLst>
              <a:ext uri="{FF2B5EF4-FFF2-40B4-BE49-F238E27FC236}">
                <a16:creationId xmlns:a16="http://schemas.microsoft.com/office/drawing/2014/main" id="{F3BF2DA8-BA9F-6F3A-E9FE-361A84A8F6EB}"/>
              </a:ext>
            </a:extLst>
          </p:cNvPr>
          <p:cNvSpPr>
            <a:spLocks noGrp="1"/>
          </p:cNvSpPr>
          <p:nvPr>
            <p:ph sz="quarter" idx="4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2" name="Text Placeholder 101">
            <a:extLst>
              <a:ext uri="{FF2B5EF4-FFF2-40B4-BE49-F238E27FC236}">
                <a16:creationId xmlns:a16="http://schemas.microsoft.com/office/drawing/2014/main" id="{23F8C8A1-DCC7-9D47-DD95-D1D74CAC882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4" name="Text Placeholder 103">
            <a:extLst>
              <a:ext uri="{FF2B5EF4-FFF2-40B4-BE49-F238E27FC236}">
                <a16:creationId xmlns:a16="http://schemas.microsoft.com/office/drawing/2014/main" id="{852B4011-1B64-FCD4-08F8-7AAE69A221B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CFA04329-227C-5749-5289-3CEB07062B2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C88C6362-84F5-78AD-C8E5-DAACCAB18C5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2" name="Content Placeholder 45">
            <a:extLst>
              <a:ext uri="{FF2B5EF4-FFF2-40B4-BE49-F238E27FC236}">
                <a16:creationId xmlns:a16="http://schemas.microsoft.com/office/drawing/2014/main" id="{C6BC614D-D068-EDC0-191F-36E820E21B53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95902" y="3833812"/>
            <a:ext cx="233314" cy="307975"/>
          </a:xfrm>
        </p:spPr>
      </p:pic>
      <p:sp>
        <p:nvSpPr>
          <p:cNvPr id="114" name="Content Placeholder 113">
            <a:extLst>
              <a:ext uri="{FF2B5EF4-FFF2-40B4-BE49-F238E27FC236}">
                <a16:creationId xmlns:a16="http://schemas.microsoft.com/office/drawing/2014/main" id="{D36FAB17-91ED-D77A-0CD0-2D80F8FCA531}"/>
              </a:ext>
            </a:extLst>
          </p:cNvPr>
          <p:cNvSpPr>
            <a:spLocks noGrp="1"/>
          </p:cNvSpPr>
          <p:nvPr>
            <p:ph sz="quarter" idx="3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828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F4549-DF1E-6310-E462-892CD0B871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Move computing to the edge – closer to the source of data.</a:t>
            </a:r>
          </a:p>
          <a:p>
            <a:r>
              <a:rPr lang="en-GB" dirty="0"/>
              <a:t>Low power, highly distributed systems. </a:t>
            </a:r>
          </a:p>
          <a:p>
            <a:r>
              <a:rPr lang="en-GB" dirty="0"/>
              <a:t>Increasing security is needed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5B015-7363-6FF6-4EA3-5D5CC498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networks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FE37-D035-A53A-0162-E9BCF3D0319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05112-C273-FF97-2C34-EC29CBA834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FC63A-92AF-9D72-B5C6-70270C9806A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80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6A8B09-9F40-645E-F326-539D9D227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FPGA</a:t>
            </a:r>
            <a:r>
              <a:rPr lang="en-AU" dirty="0"/>
              <a:t>s</a:t>
            </a:r>
          </a:p>
          <a:p>
            <a:r>
              <a:rPr lang="en-GB" dirty="0"/>
              <a:t>Packet filtering firewalls</a:t>
            </a:r>
          </a:p>
          <a:p>
            <a:r>
              <a:rPr lang="en-GB" dirty="0"/>
              <a:t>Ethernet MAC</a:t>
            </a:r>
          </a:p>
          <a:p>
            <a:r>
              <a:rPr lang="en-GB" dirty="0"/>
              <a:t>RISC-V </a:t>
            </a:r>
          </a:p>
          <a:p>
            <a:r>
              <a:rPr lang="en-GB" dirty="0"/>
              <a:t>Web server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B976E-1192-C29D-5D46-489A705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Review 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2435E-48D0-2F03-E275-FEF45C934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E33D-61EC-3B16-2F90-CD61D2691D8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1F2E-8123-FB41-69D4-F164EFF2E8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73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D946F1-CBCF-F7E2-83CF-76B8798A4B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Using neorv32 – RISC-V softcore written in vendor agnostic VHDL</a:t>
            </a:r>
          </a:p>
          <a:p>
            <a:r>
              <a:rPr lang="en-GB" dirty="0"/>
              <a:t>Custom Ethernet MAC </a:t>
            </a:r>
          </a:p>
          <a:p>
            <a:r>
              <a:rPr lang="en-AU" dirty="0" err="1"/>
              <a:t>FreeRTOS</a:t>
            </a:r>
            <a:r>
              <a:rPr lang="en-AU" dirty="0"/>
              <a:t> with </a:t>
            </a:r>
            <a:r>
              <a:rPr lang="en-AU" dirty="0" err="1"/>
              <a:t>FreeRTOS</a:t>
            </a:r>
            <a:r>
              <a:rPr lang="en-AU" dirty="0"/>
              <a:t> Plus TCP stack</a:t>
            </a:r>
          </a:p>
          <a:p>
            <a:endParaRPr lang="en-AU" dirty="0"/>
          </a:p>
          <a:p>
            <a:r>
              <a:rPr lang="en-AU" dirty="0"/>
              <a:t>Currently at 50Mhz, intend to be 75Mhz or 100Mhz.</a:t>
            </a:r>
          </a:p>
          <a:p>
            <a:endParaRPr lang="en-AU" dirty="0"/>
          </a:p>
          <a:p>
            <a:r>
              <a:rPr lang="en-AU" dirty="0"/>
              <a:t>Why an FPGA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C7570-0623-9B5C-5111-639B280E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C7DBB-6E3B-144E-CD2C-7AEAC4BC52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15D7D-D7DE-81D4-B524-E258F4449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5C7A1E-6554-D92B-9EF6-BDFC490C5E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F16C92-BB41-6D30-EDF5-AA761169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2642786"/>
            <a:ext cx="4447774" cy="208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573EA9-0427-A670-3B26-F82BC5C3AC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D0EEA-D03C-FD5A-9B6D-97353FCD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A6B96-6023-AB8A-6F23-BAE7C03DDD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AAD50-BF69-8FCC-61A5-8119C25C3E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FB636-E3AF-7945-F9C0-BD84C3EAB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2ECF2-37BD-7DA0-6E5E-364CAB1B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2780928"/>
            <a:ext cx="6384032" cy="1105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AE422-47CE-B699-B43D-B9EF3DA21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4365104"/>
            <a:ext cx="6771300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8AD5E3-AFE4-2C0A-588D-AAAC13E87D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Talk about receive logic and tie into how that could be used in the pattern matching – learned in coding interview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7C21A4-ADAA-EE34-47C9-31687FAC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16D04-6C14-A4DD-7AA6-7C7D823BC59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DE875-242A-CBBD-8F5F-428398C53DA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9C8B0E-5CFD-0578-9B1B-178AAACD66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65619F-D9E3-EA47-4DC2-43D12D76910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231904" y="2240880"/>
            <a:ext cx="6597261" cy="87074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4CCF03E-8773-A9A9-EEBE-2D69248E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– neorv32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C2202-3539-495B-350B-36CA66FCB6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B12E4-829D-B7BF-8A64-0EB079D83B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B587AF-18FD-1CCF-DF39-831D676C38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Detected hardware errors + added external interrupts with </a:t>
            </a:r>
            <a:r>
              <a:rPr lang="en-GB" dirty="0" err="1"/>
              <a:t>FreeRTOS</a:t>
            </a:r>
            <a:r>
              <a:rPr lang="en-GB" dirty="0"/>
              <a:t> example.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793180-C7D4-0658-74E1-A9E16269C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2060848"/>
            <a:ext cx="4176464" cy="391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4F7834-F631-0BA8-BCB9-F5D37155517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Complete Receive logic </a:t>
            </a:r>
          </a:p>
          <a:p>
            <a:r>
              <a:rPr lang="en-GB" dirty="0"/>
              <a:t>Fix up transmit logic to properly send out of RMII PHY</a:t>
            </a:r>
          </a:p>
          <a:p>
            <a:r>
              <a:rPr lang="en-GB" dirty="0"/>
              <a:t>Create simple webserver </a:t>
            </a:r>
          </a:p>
          <a:p>
            <a:endParaRPr lang="en-GB" dirty="0"/>
          </a:p>
          <a:p>
            <a:r>
              <a:rPr lang="en-GB" dirty="0"/>
              <a:t>Create hardware filtering mechanism </a:t>
            </a:r>
          </a:p>
          <a:p>
            <a:r>
              <a:rPr lang="en-GB" dirty="0"/>
              <a:t>Tie that into the </a:t>
            </a:r>
            <a:r>
              <a:rPr lang="en-GB"/>
              <a:t>existing system.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A98D4-995A-B05C-66B4-453339B7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81D8C-2D68-9793-2ED2-903E969FBD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41DCD-70EE-9B12-5A0F-0C93C76C72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A9201F-771F-BA66-B66C-50095E5C99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24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rgbClr val="2B1D37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962A8B"/>
      </a:accent2>
      <a:accent3>
        <a:srgbClr val="D7D1CC"/>
      </a:accent3>
      <a:accent4>
        <a:srgbClr val="E62645"/>
      </a:accent4>
      <a:accent5>
        <a:srgbClr val="4085C6"/>
      </a:accent5>
      <a:accent6>
        <a:srgbClr val="FBB800"/>
      </a:accent6>
      <a:hlink>
        <a:srgbClr val="51247A"/>
      </a:hlink>
      <a:folHlink>
        <a:srgbClr val="962A8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7CF43B5-F299-D749-A219-EC1E22601B9F}" vid="{BEB91DF2-7C38-904D-BA66-E9BCAA0250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Queensland</Template>
  <TotalTime>1262</TotalTime>
  <Words>197</Words>
  <Application>Microsoft Macintosh PowerPoint</Application>
  <PresentationFormat>Widescreen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DM Sans</vt:lpstr>
      <vt:lpstr>Gotham Book</vt:lpstr>
      <vt:lpstr>Gotham Medium</vt:lpstr>
      <vt:lpstr>University of Queensland</vt:lpstr>
      <vt:lpstr>FPGA Packet Filter With Custom Ethernet MAC and Webserver on RISC-V</vt:lpstr>
      <vt:lpstr>Contents</vt:lpstr>
      <vt:lpstr>Edge networks</vt:lpstr>
      <vt:lpstr>Literature Review </vt:lpstr>
      <vt:lpstr>Implementation</vt:lpstr>
      <vt:lpstr>Progress</vt:lpstr>
      <vt:lpstr>Tricks</vt:lpstr>
      <vt:lpstr>Contributions – neorv32</vt:lpstr>
      <vt:lpstr>Project plan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using this template</dc:title>
  <dc:creator>Katrina Shimmin-Clarke</dc:creator>
  <cp:lastModifiedBy>Matthew Gilpin</cp:lastModifiedBy>
  <cp:revision>20</cp:revision>
  <dcterms:created xsi:type="dcterms:W3CDTF">2022-05-13T01:47:19Z</dcterms:created>
  <dcterms:modified xsi:type="dcterms:W3CDTF">2023-05-04T02:15:51Z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2022-05-03T03:06:24Z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d96f5fcc-5603-43bf-977e-9b9329ffdd35</vt:lpwstr>
  </property>
  <property fmtid="{D5CDD505-2E9C-101B-9397-08002B2CF9AE}" pid="8" name="MSIP_Label_0f488380-630a-4f55-a077-a19445e3f360_ContentBits">
    <vt:lpwstr>0</vt:lpwstr>
  </property>
</Properties>
</file>